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41A8A-E8FB-409B-B4C4-7FCDA0D9ECC4}" type="datetimeFigureOut">
              <a:rPr lang="it-IT" smtClean="0"/>
              <a:pPr/>
              <a:t>17/11/2021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86991-EB04-414C-A9B2-75F6A28E23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41A8A-E8FB-409B-B4C4-7FCDA0D9ECC4}" type="datetimeFigureOut">
              <a:rPr lang="it-IT" smtClean="0"/>
              <a:pPr/>
              <a:t>17/11/2021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86991-EB04-414C-A9B2-75F6A28E23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41A8A-E8FB-409B-B4C4-7FCDA0D9ECC4}" type="datetimeFigureOut">
              <a:rPr lang="it-IT" smtClean="0"/>
              <a:pPr/>
              <a:t>17/11/2021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86991-EB04-414C-A9B2-75F6A28E23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41A8A-E8FB-409B-B4C4-7FCDA0D9ECC4}" type="datetimeFigureOut">
              <a:rPr lang="it-IT" smtClean="0"/>
              <a:pPr/>
              <a:t>17/11/2021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86991-EB04-414C-A9B2-75F6A28E23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41A8A-E8FB-409B-B4C4-7FCDA0D9ECC4}" type="datetimeFigureOut">
              <a:rPr lang="it-IT" smtClean="0"/>
              <a:pPr/>
              <a:t>17/11/2021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86991-EB04-414C-A9B2-75F6A28E23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41A8A-E8FB-409B-B4C4-7FCDA0D9ECC4}" type="datetimeFigureOut">
              <a:rPr lang="it-IT" smtClean="0"/>
              <a:pPr/>
              <a:t>17/11/2021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86991-EB04-414C-A9B2-75F6A28E23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41A8A-E8FB-409B-B4C4-7FCDA0D9ECC4}" type="datetimeFigureOut">
              <a:rPr lang="it-IT" smtClean="0"/>
              <a:pPr/>
              <a:t>17/11/2021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86991-EB04-414C-A9B2-75F6A28E23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41A8A-E8FB-409B-B4C4-7FCDA0D9ECC4}" type="datetimeFigureOut">
              <a:rPr lang="it-IT" smtClean="0"/>
              <a:pPr/>
              <a:t>17/11/2021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86991-EB04-414C-A9B2-75F6A28E23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41A8A-E8FB-409B-B4C4-7FCDA0D9ECC4}" type="datetimeFigureOut">
              <a:rPr lang="it-IT" smtClean="0"/>
              <a:pPr/>
              <a:t>17/11/2021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86991-EB04-414C-A9B2-75F6A28E23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41A8A-E8FB-409B-B4C4-7FCDA0D9ECC4}" type="datetimeFigureOut">
              <a:rPr lang="it-IT" smtClean="0"/>
              <a:pPr/>
              <a:t>17/11/2021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86991-EB04-414C-A9B2-75F6A28E23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41A8A-E8FB-409B-B4C4-7FCDA0D9ECC4}" type="datetimeFigureOut">
              <a:rPr lang="it-IT" smtClean="0"/>
              <a:pPr/>
              <a:t>17/11/2021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86991-EB04-414C-A9B2-75F6A28E234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41A8A-E8FB-409B-B4C4-7FCDA0D9ECC4}" type="datetimeFigureOut">
              <a:rPr lang="it-IT" smtClean="0"/>
              <a:pPr/>
              <a:t>17/11/2021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86991-EB04-414C-A9B2-75F6A28E234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emf"/><Relationship Id="rId5" Type="http://schemas.openxmlformats.org/officeDocument/2006/relationships/hyperlink" Target="mailto:sas@conisa.it" TargetMode="External"/><Relationship Id="rId4" Type="http://schemas.openxmlformats.org/officeDocument/2006/relationships/hyperlink" Target="http://www.comune.chiusadisanmichele.to.i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repstatic.it/content/nazionale/img/2016/01/12/110031253-e5ae1da9-1275-4079-b026-1a22eda083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74303">
            <a:off x="3297408" y="2561268"/>
            <a:ext cx="2882151" cy="2249891"/>
          </a:xfrm>
          <a:prstGeom prst="rect">
            <a:avLst/>
          </a:prstGeom>
          <a:noFill/>
        </p:spPr>
      </p:pic>
      <p:pic>
        <p:nvPicPr>
          <p:cNvPr id="7" name="Segnaposto contenuto 6" descr="C:\Users\Davide\AppData\Local\Microsoft\Windows\Temporary Internet Files\Content.IE5\YDJ0KRF3\72509carrellospesacrisi[1].jpg"/>
          <p:cNvPicPr>
            <a:picLocks noGrp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 rot="20202087">
            <a:off x="558592" y="2354723"/>
            <a:ext cx="2841941" cy="2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asellaDiTesto 9"/>
          <p:cNvSpPr txBox="1"/>
          <p:nvPr/>
        </p:nvSpPr>
        <p:spPr>
          <a:xfrm>
            <a:off x="214290" y="4342686"/>
            <a:ext cx="614366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I residenti nel Comune di Chiusa di San Michele che, per effetto dell’emergenza Covid-19, si trovano in stato di bisogno economico possono presentare domanda per l’erogazione dei </a:t>
            </a:r>
            <a:r>
              <a:rPr lang="it-IT" b="1" dirty="0"/>
              <a:t>BUONI SPESA </a:t>
            </a:r>
            <a:r>
              <a:rPr lang="it-IT" dirty="0"/>
              <a:t>o per </a:t>
            </a:r>
            <a:r>
              <a:rPr lang="it-IT" b="1" dirty="0"/>
              <a:t>PAGAMENTO di UTENZE e AFFITTO.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Il modulo di richiesta è reperibile sul sito del Comune </a:t>
            </a:r>
            <a:r>
              <a:rPr lang="it-IT" dirty="0">
                <a:hlinkClick r:id="rId4"/>
              </a:rPr>
              <a:t>www.comune.chiusadisanmichele.to.it</a:t>
            </a:r>
            <a:r>
              <a:rPr lang="it-IT" dirty="0"/>
              <a:t> o presso l’ufficio Anagrafe.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La domanda va inoltrata o al servizio sociale : </a:t>
            </a:r>
            <a:r>
              <a:rPr lang="it-IT" dirty="0">
                <a:hlinkClick r:id="rId5"/>
              </a:rPr>
              <a:t>sas@conisa.it</a:t>
            </a:r>
            <a:r>
              <a:rPr lang="it-IT" dirty="0"/>
              <a:t> o può essere presentata direttamente presso gli uffici comunali.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E’ indispensabile  l’ISEE in corso di validità.</a:t>
            </a:r>
          </a:p>
          <a:p>
            <a:r>
              <a:rPr lang="it-IT" dirty="0"/>
              <a:t>                                                                                           Il Sindaco         </a:t>
            </a:r>
          </a:p>
          <a:p>
            <a:pPr algn="r"/>
            <a:r>
              <a:rPr lang="it-IT" dirty="0"/>
              <a:t>Fabrizio </a:t>
            </a:r>
            <a:r>
              <a:rPr lang="it-IT" dirty="0" err="1"/>
              <a:t>Borgesa</a:t>
            </a:r>
            <a:endParaRPr lang="it-IT" dirty="0"/>
          </a:p>
          <a:p>
            <a:pPr algn="just"/>
            <a:endParaRPr lang="it-IT" dirty="0"/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342900" y="2077672"/>
            <a:ext cx="6172200" cy="190071"/>
          </a:xfrm>
        </p:spPr>
        <p:txBody>
          <a:bodyPr>
            <a:normAutofit fontScale="90000"/>
          </a:bodyPr>
          <a:lstStyle/>
          <a:p>
            <a:r>
              <a:rPr lang="it-IT" sz="1800" b="1" dirty="0">
                <a:solidFill>
                  <a:srgbClr val="FF0000"/>
                </a:solidFill>
              </a:rPr>
              <a:t>BUONI  SPESA – CONTRIBUTO UTENZE E AFFITTO  IN FAVORE </a:t>
            </a:r>
            <a:r>
              <a:rPr lang="it-IT" sz="1800" b="1" dirty="0" err="1">
                <a:solidFill>
                  <a:srgbClr val="FF0000"/>
                </a:solidFill>
              </a:rPr>
              <a:t>DI</a:t>
            </a:r>
            <a:r>
              <a:rPr lang="it-IT" sz="1800" b="1" dirty="0">
                <a:solidFill>
                  <a:srgbClr val="FF0000"/>
                </a:solidFill>
              </a:rPr>
              <a:t> CITTADINI RESIDENTI IN STATO </a:t>
            </a:r>
            <a:r>
              <a:rPr lang="it-IT" sz="1800" b="1" dirty="0" err="1">
                <a:solidFill>
                  <a:srgbClr val="FF0000"/>
                </a:solidFill>
              </a:rPr>
              <a:t>DI</a:t>
            </a:r>
            <a:r>
              <a:rPr lang="it-IT" sz="1800" b="1" dirty="0">
                <a:solidFill>
                  <a:srgbClr val="FF0000"/>
                </a:solidFill>
              </a:rPr>
              <a:t> BISOGNO ECONOMICO</a:t>
            </a:r>
            <a:br>
              <a:rPr lang="it-IT" dirty="0"/>
            </a:br>
            <a:endParaRPr lang="it-IT" dirty="0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551E26E9-A606-4FD2-A88F-E3B360E3CF9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6888" y="395536"/>
            <a:ext cx="6364224" cy="10801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119</Words>
  <Application>Microsoft Office PowerPoint</Application>
  <PresentationFormat>Presentazione su schermo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BUONI  SPESA – CONTRIBUTO UTENZE E AFFITTO  IN FAVORE DI CITTADINI RESIDENTI IN STATO DI BISOGNO ECONOMICO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BUONI  SPESA – CONTRIBUTO UTENZE E AFFITTO  IN FAVORE DI CITTADINI RESIDENTI IN STATO DI BISOGNO ECONOMICO</dc:title>
  <dc:creator>Davide</dc:creator>
  <cp:lastModifiedBy>Ufficio - Comune Chiusa di San Michele</cp:lastModifiedBy>
  <cp:revision>5</cp:revision>
  <dcterms:created xsi:type="dcterms:W3CDTF">2021-11-12T16:53:31Z</dcterms:created>
  <dcterms:modified xsi:type="dcterms:W3CDTF">2021-11-17T13:30:38Z</dcterms:modified>
</cp:coreProperties>
</file>